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29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79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89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62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7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00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4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32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47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37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7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8DE076C-31EB-4E64-BBA0-5BC36CC693A6}" type="datetimeFigureOut">
              <a:rPr lang="hr-HR" smtClean="0"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9F0B6E1-6466-4AA8-8F60-18C2E7988B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72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78469" y="2209564"/>
            <a:ext cx="8305685" cy="1457013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Izvješće Izletničke sekcije</a:t>
            </a:r>
            <a:br>
              <a:rPr lang="hr-HR" sz="4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</a:br>
            <a:r>
              <a:rPr lang="hr-HR" sz="4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HPD Imotskog za 2024.</a:t>
            </a:r>
            <a:endParaRPr lang="hr-HR" sz="40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0586" r="10803" b="10684"/>
          <a:stretch/>
        </p:blipFill>
        <p:spPr>
          <a:xfrm>
            <a:off x="8564751" y="3245477"/>
            <a:ext cx="3443768" cy="33564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62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845" y="209449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latin typeface="Book Antiqua" panose="02040602050305030304" pitchFamily="18" charset="0"/>
              </a:rPr>
              <a:t>Hvala Na pažnji!</a:t>
            </a:r>
            <a:endParaRPr lang="hr-HR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9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152" y="995064"/>
            <a:ext cx="8911687" cy="1280890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latin typeface="Book Antiqua" panose="02040602050305030304" pitchFamily="18" charset="0"/>
              </a:rPr>
              <a:t>Izleti 2024.</a:t>
            </a:r>
            <a:endParaRPr lang="hr-HR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2913" y="2275954"/>
            <a:ext cx="11457926" cy="4050792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Planirano 28 aktivnosti izletničke sekcije 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Odrađena 21 aktivnost</a:t>
            </a:r>
          </a:p>
          <a:p>
            <a:pPr>
              <a:lnSpc>
                <a:spcPct val="100000"/>
              </a:lnSpc>
            </a:pP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današnjeg datuma 08.12.2024. godine ostale su dvije aktivnosti,  đir oko Crvenog i Modrog jezera te humanitarni izlet na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Kaoce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lnSpc>
                <a:spcPct val="100000"/>
              </a:lnSpc>
            </a:pPr>
            <a:r>
              <a:rPr lang="hr-H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Ukoliko se odrade ta dva izleta, bit će ukupno odrađeno 82% aktivnosti iz Godišnjeg plana i programa aktivnosti za 2024. godinu HPD-a Imotski</a:t>
            </a:r>
          </a:p>
          <a:p>
            <a:pPr lvl="1">
              <a:lnSpc>
                <a:spcPct val="100000"/>
              </a:lnSpc>
            </a:pPr>
            <a:r>
              <a:rPr lang="hr-H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Neki izleti su otkazani zbog privatnih/ poslovnih obaveza vodiča, a dio izleta je otkazan zbog obaveza vodiča u 13. OPŠ i ispomoći na radovima </a:t>
            </a:r>
            <a:r>
              <a:rPr lang="hr-H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ferrate</a:t>
            </a:r>
            <a:endParaRPr lang="hr-H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9853" y="1323303"/>
            <a:ext cx="10736688" cy="5898525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Izletnička sekcija je odradila dvije vježbe za sve članove društva: vježbu prve pomoći (Anđela </a:t>
            </a:r>
            <a:r>
              <a:rPr lang="hr-H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Glavota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korištenje tehničke opreme (Mijo Jukić)</a:t>
            </a: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Iste vježbe su uvrštene u Godišnji plan i program aktivnosti za 2025. godinu</a:t>
            </a:r>
          </a:p>
        </p:txBody>
      </p:sp>
    </p:spTree>
    <p:extLst>
      <p:ext uri="{BB962C8B-B14F-4D97-AF65-F5344CB8AC3E}">
        <p14:creationId xmlns:p14="http://schemas.microsoft.com/office/powerpoint/2010/main" val="965441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206" y="-109728"/>
            <a:ext cx="10058400" cy="1609344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Book Antiqua" panose="02040602050305030304" pitchFamily="18" charset="0"/>
              </a:rPr>
              <a:t>Vježbe vodiča </a:t>
            </a:r>
            <a:r>
              <a:rPr lang="hr-HR" sz="3600" b="1" dirty="0" err="1" smtClean="0">
                <a:latin typeface="Book Antiqua" panose="02040602050305030304" pitchFamily="18" charset="0"/>
              </a:rPr>
              <a:t>spv</a:t>
            </a:r>
            <a:r>
              <a:rPr lang="hr-HR" sz="3600" b="1" dirty="0" smtClean="0">
                <a:latin typeface="Book Antiqua" panose="02040602050305030304" pitchFamily="18" charset="0"/>
              </a:rPr>
              <a:t> makarska</a:t>
            </a:r>
            <a:endParaRPr lang="hr-HR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6700" y="1776946"/>
            <a:ext cx="4886364" cy="3712721"/>
          </a:xfrm>
        </p:spPr>
        <p:txBody>
          <a:bodyPr>
            <a:normAutofit/>
          </a:bodyPr>
          <a:lstStyle/>
          <a:p>
            <a:pPr lvl="1"/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Izletnička sekcija je sudjelovala na vježbama SPV Makarska u Metkoviću i Imotskom</a:t>
            </a:r>
          </a:p>
          <a:p>
            <a:pPr lvl="1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82" y="1174843"/>
            <a:ext cx="5658320" cy="41814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26" y="3265560"/>
            <a:ext cx="2462936" cy="34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146" y="98265"/>
            <a:ext cx="10058400" cy="1609344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Book Antiqua" panose="02040602050305030304" pitchFamily="18" charset="0"/>
                <a:cs typeface="Calibri" panose="020F0502020204030204" pitchFamily="34" charset="0"/>
              </a:rPr>
              <a:t>Kroz </a:t>
            </a:r>
            <a:r>
              <a:rPr lang="hr-HR" sz="36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2024. </a:t>
            </a:r>
            <a:r>
              <a:rPr lang="hr-HR" sz="3600" b="1" dirty="0">
                <a:latin typeface="Book Antiqua" panose="02040602050305030304" pitchFamily="18" charset="0"/>
                <a:cs typeface="Calibri" panose="020F0502020204030204" pitchFamily="34" charset="0"/>
              </a:rPr>
              <a:t>godinu</a:t>
            </a:r>
            <a:r>
              <a:rPr lang="hr-HR" sz="36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:</a:t>
            </a:r>
            <a:endParaRPr lang="hr-HR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9240" y="1289048"/>
            <a:ext cx="10058400" cy="4050792"/>
          </a:xfrm>
        </p:spPr>
        <p:txBody>
          <a:bodyPr/>
          <a:lstStyle/>
          <a:p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Kroz 2024. godinu vodič pripravnik Mateo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Maras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uspješno položio ispit i postao je vodič A standarda –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čestike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6055" y="1914380"/>
            <a:ext cx="1190991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 smtClean="0">
                <a:latin typeface="Book Antiqua" panose="02040602050305030304" pitchFamily="18" charset="0"/>
              </a:rPr>
              <a:t>STANJE: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23599"/>
              </p:ext>
            </p:extLst>
          </p:nvPr>
        </p:nvGraphicFramePr>
        <p:xfrm>
          <a:off x="3258092" y="2737602"/>
          <a:ext cx="8128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Osam vodiča</a:t>
                      </a:r>
                      <a:endParaRPr lang="hr-H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 vodiča pripravnika</a:t>
                      </a:r>
                      <a:endParaRPr lang="hr-H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hr-HR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Branimir Jukić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hr-HR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Josip </a:t>
                      </a:r>
                      <a:r>
                        <a:rPr lang="hr-HR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Rebić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hr-HR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Veljko Ujević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Nera Brekalo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Mijo Jukić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Jozo Šimić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Ante Buljan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Milan Buljan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Anamarija </a:t>
                      </a:r>
                      <a:r>
                        <a:rPr lang="hr-HR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Eljuga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hr-HR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Ivna</a:t>
                      </a:r>
                      <a:r>
                        <a:rPr lang="hr-HR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Odak</a:t>
                      </a:r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r>
                        <a:rPr lang="hr-HR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Mateo </a:t>
                      </a:r>
                      <a:r>
                        <a:rPr lang="hr-HR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Maras</a:t>
                      </a:r>
                      <a:endParaRPr lang="hr-H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544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8827" r="9271" b="17934"/>
          <a:stretch/>
        </p:blipFill>
        <p:spPr>
          <a:xfrm>
            <a:off x="728232" y="218940"/>
            <a:ext cx="3223136" cy="476518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02" y="321972"/>
            <a:ext cx="3687721" cy="3374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59" y="656554"/>
            <a:ext cx="2767415" cy="37968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98" y="4023161"/>
            <a:ext cx="4691787" cy="25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8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4691" y="408711"/>
            <a:ext cx="11049171" cy="405079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Kroz kanjon </a:t>
            </a:r>
            <a:r>
              <a:rPr lang="hr-HR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Badnjevice</a:t>
            </a:r>
            <a:r>
              <a:rPr lang="hr-H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Uskrsni ponedjeljak 01.04.2024.-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vodiči su uz potporu HGSS-a uz manje napore sigurno proveli 237 planinara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2068468"/>
            <a:ext cx="7425678" cy="43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2117" y="601894"/>
            <a:ext cx="11049171" cy="405079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Tradicionalni noćni uspon na sv. Juru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vodiči su uz potporu HGSS-a uz manje napore sigurno proveli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160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planinara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76" y="2209927"/>
            <a:ext cx="7083917" cy="40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5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2580" y="2150772"/>
            <a:ext cx="3627347" cy="180304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Godišnji Plan izleta za 2025.</a:t>
            </a:r>
            <a:endParaRPr lang="hr-HR" sz="3600" b="1" dirty="0"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1198" t="2419" r="-1198" b="350"/>
          <a:stretch/>
        </p:blipFill>
        <p:spPr>
          <a:xfrm>
            <a:off x="4198513" y="0"/>
            <a:ext cx="7018986" cy="68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8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603</TotalTime>
  <Words>275</Words>
  <Application>Microsoft Office PowerPoint</Application>
  <PresentationFormat>Široki zaslon</PresentationFormat>
  <Paragraphs>32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Book Antiqua</vt:lpstr>
      <vt:lpstr>Calibri</vt:lpstr>
      <vt:lpstr>Rockwell</vt:lpstr>
      <vt:lpstr>Rockwell Condensed</vt:lpstr>
      <vt:lpstr>Wingdings</vt:lpstr>
      <vt:lpstr>Vrsta drva</vt:lpstr>
      <vt:lpstr>Izvješće Izletničke sekcije  HPD Imotskog za 2024.</vt:lpstr>
      <vt:lpstr>Izleti 2024.</vt:lpstr>
      <vt:lpstr>PowerPointova prezentacija</vt:lpstr>
      <vt:lpstr>Vježbe vodiča spv makarska</vt:lpstr>
      <vt:lpstr>Kroz 2024. godinu:</vt:lpstr>
      <vt:lpstr>PowerPointova prezentacija</vt:lpstr>
      <vt:lpstr>PowerPointova prezentacija</vt:lpstr>
      <vt:lpstr>PowerPointova prezentacija</vt:lpstr>
      <vt:lpstr>Godišnji Plan izleta za 2025.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Izletničke sekcije HPD Imotskog za 2023. godinu</dc:title>
  <dc:creator>PC</dc:creator>
  <cp:lastModifiedBy>PC</cp:lastModifiedBy>
  <cp:revision>47</cp:revision>
  <dcterms:created xsi:type="dcterms:W3CDTF">2023-12-13T15:47:28Z</dcterms:created>
  <dcterms:modified xsi:type="dcterms:W3CDTF">2024-12-04T20:41:18Z</dcterms:modified>
</cp:coreProperties>
</file>