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7" r:id="rId5"/>
    <p:sldId id="272" r:id="rId6"/>
    <p:sldId id="277" r:id="rId7"/>
    <p:sldId id="278" r:id="rId8"/>
    <p:sldId id="280" r:id="rId9"/>
    <p:sldId id="281" r:id="rId10"/>
    <p:sldId id="285" r:id="rId11"/>
    <p:sldId id="282" r:id="rId12"/>
    <p:sldId id="284" r:id="rId13"/>
    <p:sldId id="283" r:id="rId14"/>
  </p:sldIdLst>
  <p:sldSz cx="12188825" cy="6858000"/>
  <p:notesSz cx="6858000" cy="9144000"/>
  <p:defaultTextStyle>
    <a:defPPr rtl="0">
      <a:defRPr lang="hr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280" autoAdjust="0"/>
  </p:normalViewPr>
  <p:slideViewPr>
    <p:cSldViewPr>
      <p:cViewPr varScale="1">
        <p:scale>
          <a:sx n="82" d="100"/>
          <a:sy n="82" d="100"/>
        </p:scale>
        <p:origin x="720" y="77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774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D68E3764-84EF-4558-A81B-73DA5D00F8B2}" type="datetime1">
              <a:rPr lang="hr-HR" smtClean="0"/>
              <a:pPr algn="r" rtl="0"/>
              <a:t>07.12.2024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9C567D4A-04CB-4EDF-8FB1-342A02FC8EC5}" type="slidenum">
              <a:rPr lang="hr-HR" smtClean="0"/>
              <a:pPr algn="r" rtl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/>
            <a:fld id="{AB589A8A-6C03-4F37-9543-9F4B6A21DEEB}" type="datetime1">
              <a:rPr lang="hr-HR" smtClean="0"/>
              <a:pPr algn="r"/>
              <a:t>07.12.2024</a:t>
            </a:fld>
            <a:endParaRPr lang="hr-HR" dirty="0"/>
          </a:p>
        </p:txBody>
      </p:sp>
      <p:sp>
        <p:nvSpPr>
          <p:cNvPr id="4" name="Rezervirano mjesto za sliku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r-HR" dirty="0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dirty="0"/>
              <a:t>Kliknite da biste uredili stilove teksta matrice</a:t>
            </a:r>
          </a:p>
          <a:p>
            <a:pPr lvl="1" rtl="0"/>
            <a:r>
              <a:rPr lang="hr-HR" dirty="0"/>
              <a:t>Druga razina</a:t>
            </a:r>
          </a:p>
          <a:p>
            <a:pPr lvl="2" rtl="0"/>
            <a:r>
              <a:rPr lang="hr-HR" dirty="0"/>
              <a:t>Treća razina</a:t>
            </a:r>
          </a:p>
          <a:p>
            <a:pPr lvl="3" rtl="0"/>
            <a:r>
              <a:rPr lang="hr-HR" dirty="0"/>
              <a:t>Četvrta razina</a:t>
            </a:r>
          </a:p>
          <a:p>
            <a:pPr lvl="4" rtl="0"/>
            <a:r>
              <a:rPr lang="hr-HR" dirty="0"/>
              <a:t>Peta razina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fld id="{2E61351F-DBB1-4664-ADA9-83BC7CB8848D}" type="slidenum">
              <a:rPr lang="hr-HR" smtClean="0"/>
              <a:pPr algn="r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2E61351F-DBB1-4664-ADA9-83BC7CB8848D}" type="slidenum">
              <a:rPr lang="hr-HR" smtClean="0"/>
              <a:pPr algn="r"/>
              <a:t>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8539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2E61351F-DBB1-4664-ADA9-83BC7CB8848D}" type="slidenum">
              <a:rPr lang="hr-HR" smtClean="0"/>
              <a:pPr algn="r"/>
              <a:t>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80825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 rtlCol="0">
            <a:normAutofit/>
          </a:bodyPr>
          <a:lstStyle>
            <a:lvl1pPr algn="l" rtl="0">
              <a:defRPr sz="6000"/>
            </a:lvl1pPr>
          </a:lstStyle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hr-HR"/>
              <a:t>Kliknite da biste uredili stil podnaslova matrice</a:t>
            </a:r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C830A68F-5C94-4FA3-ABA2-1EF7CE24F4D7}" type="datetime1">
              <a:rPr lang="hr-HR" smtClean="0"/>
              <a:pPr/>
              <a:t>07.12.2024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hr-HR" smtClean="0"/>
              <a:pPr algn="r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marL="1600200" algn="l" rtl="0">
              <a:defRPr/>
            </a:lvl6pPr>
            <a:lvl7pPr marL="1874520" algn="l" rtl="0">
              <a:defRPr/>
            </a:lvl7pPr>
            <a:lvl8pPr marL="2148840" algn="l" rtl="0">
              <a:defRPr/>
            </a:lvl8pPr>
            <a:lvl9pPr marL="2423160" algn="l" rtl="0">
              <a:defRPr/>
            </a:lvl9pPr>
          </a:lstStyle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AD829EB5-A4F3-40D7-AD99-92AF0EBFC56F}" type="datetime1">
              <a:rPr lang="hr-HR" smtClean="0"/>
              <a:pPr/>
              <a:t>07.12.2024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hr-HR" smtClean="0"/>
              <a:pPr algn="r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 rtlCol="0"/>
          <a:lstStyle/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8F46CF31-0C6B-4F29-8DD3-5FCA4D67E5B0}" type="datetime1">
              <a:rPr lang="hr-HR" smtClean="0"/>
              <a:pPr/>
              <a:t>07.12.2024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hr-HR" smtClean="0"/>
              <a:pPr algn="r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B8D5E95F-670C-4A52-ABF5-7B54145A17F8}" type="datetime1">
              <a:rPr lang="hr-HR" smtClean="0"/>
              <a:pPr/>
              <a:t>07.12.2024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hr-HR" smtClean="0"/>
              <a:pPr algn="r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rtlCol="0" anchor="b">
            <a:normAutofit/>
          </a:bodyPr>
          <a:lstStyle>
            <a:lvl1pPr algn="l" rtl="0">
              <a:defRPr sz="4800" b="0" i="0" cap="none" baseline="0"/>
            </a:lvl1pPr>
          </a:lstStyle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75C11E55-65D6-4AE8-8700-8B92134E18B4}" type="datetime1">
              <a:rPr lang="hr-HR" smtClean="0"/>
              <a:pPr/>
              <a:t>07.12.2024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hr-HR" smtClean="0"/>
              <a:pPr algn="r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0CBFA564-FB05-4B96-B9EC-4ABD18AB95E5}" type="datetime1">
              <a:rPr lang="hr-HR" smtClean="0"/>
              <a:pPr/>
              <a:t>07.12.2024</a:t>
            </a:fld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hr-HR" smtClean="0"/>
              <a:pPr algn="r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80C35DB8-E115-4E80-90C1-38C060B52E6A}" type="datetime1">
              <a:rPr lang="hr-HR" smtClean="0"/>
              <a:pPr/>
              <a:t>07.12.2024</a:t>
            </a:fld>
            <a:endParaRPr lang="hr-HR" dirty="0"/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hr-HR" dirty="0"/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hr-HR" smtClean="0"/>
              <a:pPr algn="r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36CA83C3-6D31-41F4-AA64-A9AD52E8DC6C}" type="datetime1">
              <a:rPr lang="hr-HR" smtClean="0"/>
              <a:pPr/>
              <a:t>07.12.2024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hr-HR" smtClean="0"/>
              <a:pPr algn="r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6D872257-9B51-456F-882F-FA20135D5D23}" type="datetime1">
              <a:rPr lang="hr-HR" smtClean="0"/>
              <a:pPr/>
              <a:t>07.12.2024</a:t>
            </a:fld>
            <a:endParaRPr lang="hr-HR" dirty="0"/>
          </a:p>
        </p:txBody>
      </p:sp>
      <p:sp>
        <p:nvSpPr>
          <p:cNvPr id="3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hr-HR" smtClean="0"/>
              <a:pPr algn="r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B6182412-8492-4590-A7F8-D420DAFB8F8D}" type="datetime1">
              <a:rPr lang="hr-HR" smtClean="0"/>
              <a:pPr/>
              <a:t>07.12.2024</a:t>
            </a:fld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hr-HR" smtClean="0"/>
              <a:pPr algn="r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za sliku 2" descr="Prazno rezervirano mjesto za dodavanje slike. Kliknite rezervirano mjesto i odaberite sliku koju želite dodati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hr-HR"/>
              <a:t>Kliknite ikonu da biste dodali  sliku</a:t>
            </a:r>
            <a:endParaRPr lang="hr-HR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dirty="0"/>
          </a:p>
        </p:txBody>
      </p:sp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r-HR" dirty="0"/>
              <a:t>Kliknite da biste uredili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r-HR" dirty="0"/>
              <a:t>Uređivanje stilova teksta matrice</a:t>
            </a:r>
          </a:p>
          <a:p>
            <a:pPr lvl="1" rtl="0"/>
            <a:r>
              <a:rPr lang="hr-HR" dirty="0"/>
              <a:t>Druga razina</a:t>
            </a:r>
          </a:p>
          <a:p>
            <a:pPr lvl="2" rtl="0"/>
            <a:r>
              <a:rPr lang="hr-HR" dirty="0"/>
              <a:t>Treća razina</a:t>
            </a:r>
          </a:p>
          <a:p>
            <a:pPr lvl="3" rtl="0"/>
            <a:r>
              <a:rPr lang="hr-HR" dirty="0"/>
              <a:t>Četvrta razina</a:t>
            </a:r>
          </a:p>
          <a:p>
            <a:pPr lvl="4" rtl="0"/>
            <a:r>
              <a:rPr lang="hr-HR" dirty="0"/>
              <a:t>Peta razina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4A6436D9-8369-45C3-8A12-D5E81C8B5830}" type="datetime1">
              <a:rPr lang="hr-HR" smtClean="0"/>
              <a:pPr/>
              <a:t>07.12.2024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hr-HR" dirty="0"/>
              <a:t>Financijsko izvješće za</a:t>
            </a:r>
            <a:br>
              <a:rPr lang="hr-HR" dirty="0"/>
            </a:br>
            <a:r>
              <a:rPr lang="hr-HR" dirty="0"/>
              <a:t>HPD Imotski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hr-HR" dirty="0"/>
              <a:t>Od 1.1.2024. do 1.11.2024.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0A5C6BB-AED8-2DFE-CBF7-328BF97C0B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6650" y="0"/>
            <a:ext cx="216217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A12FB6C-C7E2-E872-7F4A-CD8268B83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3" y="685800"/>
            <a:ext cx="9601200" cy="1447056"/>
          </a:xfrm>
        </p:spPr>
        <p:txBody>
          <a:bodyPr/>
          <a:lstStyle/>
          <a:p>
            <a:pPr algn="ctr"/>
            <a:r>
              <a:rPr lang="hr-HR" dirty="0"/>
              <a:t>HVALA NA PAŽNJI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35B2E7B-4A88-C784-6B16-4ECFE8F5E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5940" y="1676400"/>
            <a:ext cx="8833049" cy="4495800"/>
          </a:xfrm>
        </p:spPr>
        <p:txBody>
          <a:bodyPr/>
          <a:lstStyle/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 algn="ctr">
              <a:buNone/>
            </a:pPr>
            <a:r>
              <a:rPr lang="hr-HR" dirty="0"/>
              <a:t>PITANJA ???????</a:t>
            </a:r>
          </a:p>
        </p:txBody>
      </p:sp>
    </p:spTree>
    <p:extLst>
      <p:ext uri="{BB962C8B-B14F-4D97-AF65-F5344CB8AC3E}">
        <p14:creationId xmlns:p14="http://schemas.microsoft.com/office/powerpoint/2010/main" val="359564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dirty="0"/>
              <a:t>PRIMICI</a:t>
            </a:r>
          </a:p>
        </p:txBody>
      </p:sp>
      <p:sp>
        <p:nvSpPr>
          <p:cNvPr id="14" name="Rezervirano mjesto za sadržaj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hr-HR" sz="2800" dirty="0"/>
              <a:t>ČLANARINA   3070 €</a:t>
            </a:r>
          </a:p>
          <a:p>
            <a:pPr rtl="0"/>
            <a:r>
              <a:rPr lang="hr-HR" sz="1800" dirty="0"/>
              <a:t>Broj članova 216</a:t>
            </a:r>
          </a:p>
          <a:p>
            <a:pPr rtl="0"/>
            <a:r>
              <a:rPr lang="hr-HR" sz="1800" dirty="0"/>
              <a:t>Redovna članarina 15€, učenici i studenti 10€; umirovljenici 10€</a:t>
            </a:r>
          </a:p>
          <a:p>
            <a:pPr rtl="0"/>
            <a:r>
              <a:rPr lang="hr-HR" sz="1800" dirty="0"/>
              <a:t>Jedna markica 4,60€ za seniore, a ostale 2.60€</a:t>
            </a:r>
          </a:p>
          <a:p>
            <a:pPr rtl="0"/>
            <a:r>
              <a:rPr lang="hr-HR" sz="2800" dirty="0"/>
              <a:t>ŠKOLARINA 700 €</a:t>
            </a:r>
          </a:p>
          <a:p>
            <a:pPr rtl="0"/>
            <a:r>
              <a:rPr lang="hr-HR" sz="1800" dirty="0"/>
              <a:t>13. OPŠ voditelji Anamarija Eljuga i Ante Buljan 20 školaraca (školarina 35 € )</a:t>
            </a:r>
          </a:p>
          <a:p>
            <a:pPr marL="0" indent="0" rtl="0">
              <a:buNone/>
            </a:pPr>
            <a:endParaRPr lang="hr-HR" sz="1800" dirty="0"/>
          </a:p>
          <a:p>
            <a:pPr marL="0" indent="0" rtl="0">
              <a:buNone/>
            </a:pPr>
            <a:endParaRPr lang="hr-HR" sz="1800" dirty="0"/>
          </a:p>
          <a:p>
            <a:pPr rtl="0"/>
            <a:endParaRPr lang="hr-HR" sz="1800" dirty="0"/>
          </a:p>
          <a:p>
            <a:pPr rtl="0"/>
            <a:endParaRPr lang="hr-HR" sz="2800" dirty="0"/>
          </a:p>
          <a:p>
            <a:pPr rtl="0"/>
            <a:endParaRPr lang="hr-HR" sz="1800" dirty="0"/>
          </a:p>
          <a:p>
            <a:pPr rtl="0"/>
            <a:endParaRPr lang="hr-HR" dirty="0"/>
          </a:p>
          <a:p>
            <a:pPr marL="0" indent="0" rtl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7082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BEA5B50-FDB6-3D79-91F0-A90D10977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PRIMICI OD PRODAJE: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F55A661-2F53-4C9C-40C0-0050931CEF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Majice    845 </a:t>
            </a:r>
            <a:r>
              <a:rPr lang="hr-HR" sz="2400" dirty="0"/>
              <a:t>€</a:t>
            </a:r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  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2C5A065-F0B7-2F98-5982-A9D083E215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6500" y="1682562"/>
            <a:ext cx="3096344" cy="201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4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0D1BED2-C804-6689-0E4A-7DECA20A8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DONACIJE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EA1515E-4AE1-0B45-0D99-E8404D2BD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Općine : </a:t>
            </a:r>
          </a:p>
          <a:p>
            <a:pPr marL="342900" indent="-342900"/>
            <a:r>
              <a:rPr lang="hr-HR" dirty="0"/>
              <a:t>Proložac     300 €</a:t>
            </a:r>
          </a:p>
          <a:p>
            <a:r>
              <a:rPr lang="hr-HR" dirty="0"/>
              <a:t> Podbablje    300 €     </a:t>
            </a:r>
          </a:p>
          <a:p>
            <a:r>
              <a:rPr lang="hr-HR" dirty="0"/>
              <a:t> Zmijavci      300 €</a:t>
            </a:r>
          </a:p>
          <a:p>
            <a:pPr marL="342900" indent="-342900"/>
            <a:r>
              <a:rPr lang="hr-HR" dirty="0"/>
              <a:t>Grad Imotski  666,64 €</a:t>
            </a:r>
          </a:p>
          <a:p>
            <a:pPr marL="342900" indent="-342900"/>
            <a:endParaRPr lang="hr-HR" dirty="0"/>
          </a:p>
          <a:p>
            <a:pPr marL="342900" indent="-342900"/>
            <a:r>
              <a:rPr lang="hr-HR" dirty="0"/>
              <a:t>Turistička zajednica Imota 1000 €</a:t>
            </a:r>
          </a:p>
          <a:p>
            <a:pPr marL="342900" indent="-342900"/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50199FA-91AB-45D9-966C-7B7E2A498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6500" y="2276872"/>
            <a:ext cx="3097036" cy="20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59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FF3DBBC-75E8-29A2-5D8D-03ABE76B6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IZDACI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4F195B1-EF7C-36C7-7835-B49198574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Naknade banci    114,35 €</a:t>
            </a:r>
          </a:p>
          <a:p>
            <a:r>
              <a:rPr lang="hr-HR" dirty="0"/>
              <a:t>Hosting paket 105 €</a:t>
            </a:r>
          </a:p>
          <a:p>
            <a:r>
              <a:rPr lang="hr-HR" dirty="0"/>
              <a:t>Hrvatske šume koncesija 213,75 €</a:t>
            </a:r>
          </a:p>
          <a:p>
            <a:r>
              <a:rPr lang="hr-HR" dirty="0"/>
              <a:t>Školovanje vodiča, markacista 240 €</a:t>
            </a:r>
          </a:p>
          <a:p>
            <a:pPr marL="0" indent="0">
              <a:buNone/>
            </a:pPr>
            <a:endParaRPr lang="hr-HR" sz="1600" dirty="0"/>
          </a:p>
          <a:p>
            <a:pPr marL="0" indent="0">
              <a:buNone/>
            </a:pPr>
            <a:r>
              <a:rPr lang="hr-HR" sz="1600" dirty="0"/>
              <a:t>Novi vodiči: Mateo Maras</a:t>
            </a:r>
          </a:p>
          <a:p>
            <a:pPr marL="0" indent="0">
              <a:buNone/>
            </a:pPr>
            <a:r>
              <a:rPr lang="hr-HR" sz="1600" dirty="0"/>
              <a:t>Markacisti : Josipa Rimac Vlajčić, Nikola Budimir</a:t>
            </a:r>
          </a:p>
          <a:p>
            <a:pPr marL="0" indent="0">
              <a:buNone/>
            </a:pPr>
            <a:endParaRPr lang="hr-HR" sz="1600" dirty="0"/>
          </a:p>
          <a:p>
            <a:pPr marL="0" indent="0">
              <a:buNone/>
            </a:pP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155577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2588053-794C-FE9D-ED27-329090665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MATERIJALNI IZDACI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4D9D15F-EA38-BB5E-3B3A-08CB08086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813" y="1844824"/>
            <a:ext cx="9601200" cy="4327376"/>
          </a:xfrm>
        </p:spPr>
        <p:txBody>
          <a:bodyPr>
            <a:normAutofit fontScale="77500" lnSpcReduction="20000"/>
          </a:bodyPr>
          <a:lstStyle/>
          <a:p>
            <a:r>
              <a:rPr lang="hr-HR" dirty="0"/>
              <a:t>Troškovi reprezentacije (hrana, piće,izleti) </a:t>
            </a:r>
          </a:p>
          <a:p>
            <a:r>
              <a:rPr lang="hr-HR" sz="1800" dirty="0"/>
              <a:t>Izleti Bukovac, Kaoci, gostovanje PK Gojzerice i ostalo 989,23 €</a:t>
            </a:r>
          </a:p>
          <a:p>
            <a:r>
              <a:rPr lang="hr-HR" sz="1800" dirty="0"/>
              <a:t>Kićenje bora Crveno jezero 110 € </a:t>
            </a:r>
          </a:p>
          <a:p>
            <a:r>
              <a:rPr lang="hr-HR" sz="1800" dirty="0"/>
              <a:t>BADNJEVICE 2.481,31 €</a:t>
            </a:r>
          </a:p>
          <a:p>
            <a:r>
              <a:rPr lang="hr-HR" sz="1800" dirty="0"/>
              <a:t>SVETI JURE 1.282,23 €</a:t>
            </a:r>
          </a:p>
          <a:p>
            <a:r>
              <a:rPr lang="hr-HR" sz="1800" dirty="0"/>
              <a:t>Održavanje staza GRLJAK, BADNJEVICE, RADIĆA STANOVI, SVETI JURE 637,52 €</a:t>
            </a:r>
          </a:p>
          <a:p>
            <a:endParaRPr lang="hr-HR" sz="1800" dirty="0"/>
          </a:p>
          <a:p>
            <a:pPr marL="0" indent="0">
              <a:buNone/>
            </a:pPr>
            <a:endParaRPr lang="hr-HR" sz="1800" dirty="0"/>
          </a:p>
          <a:p>
            <a:r>
              <a:rPr lang="hr-HR" dirty="0"/>
              <a:t>Materijal, sitan inventar   </a:t>
            </a:r>
          </a:p>
          <a:p>
            <a:r>
              <a:rPr lang="hr-HR" sz="1800" dirty="0"/>
              <a:t>Zastave, majice , zamke, 623,05 €</a:t>
            </a:r>
          </a:p>
          <a:p>
            <a:endParaRPr lang="hr-HR" sz="1800" dirty="0"/>
          </a:p>
          <a:p>
            <a:r>
              <a:rPr lang="hr-HR" dirty="0"/>
              <a:t>Markice, iskaznice,    116 €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5254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A8B2F-1A9A-13A4-6A74-D7A9606E0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IZDACI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0C457-F582-71B1-540F-B8D03FEBE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FERATA 2.309,86 €</a:t>
            </a:r>
          </a:p>
          <a:p>
            <a:r>
              <a:rPr lang="hr-HR" dirty="0"/>
              <a:t>STAZA ANDRIJICE ŠIMIĆA 2.328  €</a:t>
            </a:r>
          </a:p>
        </p:txBody>
      </p:sp>
    </p:spTree>
    <p:extLst>
      <p:ext uri="{BB962C8B-B14F-4D97-AF65-F5344CB8AC3E}">
        <p14:creationId xmlns:p14="http://schemas.microsoft.com/office/powerpoint/2010/main" val="369250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73EF713-6616-DFB5-4A33-E6754772D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NASE DONACIJE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D9EDC9A-5C96-1480-5116-68D336C98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  <a:p>
            <a:r>
              <a:rPr lang="hr-HR" dirty="0"/>
              <a:t>Donacija obitelji LJUBIČIĆ 800 €</a:t>
            </a:r>
          </a:p>
        </p:txBody>
      </p:sp>
    </p:spTree>
    <p:extLst>
      <p:ext uri="{BB962C8B-B14F-4D97-AF65-F5344CB8AC3E}">
        <p14:creationId xmlns:p14="http://schemas.microsoft.com/office/powerpoint/2010/main" val="316839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B111C65-9B7A-DD12-97F2-463B50112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STANJE 1.11.2024.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68FB33A-C62A-0A2E-99A9-CD7B654C8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Blagajna 49,82 €</a:t>
            </a:r>
          </a:p>
          <a:p>
            <a:r>
              <a:rPr lang="hr-HR" dirty="0"/>
              <a:t>Žiro račun </a:t>
            </a:r>
            <a:r>
              <a:rPr lang="hr-HR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3.933,48 €</a:t>
            </a:r>
          </a:p>
          <a:p>
            <a:endParaRPr lang="hr-HR" dirty="0"/>
          </a:p>
          <a:p>
            <a:endParaRPr lang="hr-HR" dirty="0"/>
          </a:p>
          <a:p>
            <a:r>
              <a:rPr lang="hr-HR" dirty="0"/>
              <a:t>Ukupni primici  7.181,66 €</a:t>
            </a:r>
          </a:p>
          <a:p>
            <a:r>
              <a:rPr lang="hr-HR" dirty="0"/>
              <a:t>Ukupni izdaci 12.350,3 €</a:t>
            </a:r>
          </a:p>
          <a:p>
            <a:r>
              <a:rPr lang="hr-HR" dirty="0"/>
              <a:t>Višak izdataka 5.168,64 €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3896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pokoj 16 x 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32162_TF02801109_TF02801109" id="{F2946BD3-6AE6-437B-B2D2-A6CFDFBD0192}" vid="{E4DE93B3-898E-470A-ACB4-A6B9D2196863}"/>
    </a:ext>
  </a:extLst>
</a:theme>
</file>

<file path=ppt/theme/theme2.xml><?xml version="1.0" encoding="utf-8"?>
<a:theme xmlns:a="http://schemas.openxmlformats.org/drawingml/2006/main" name="Tema sustava Offic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sustava Offic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A16358AF54654E86F671DB44BFC66A" ma:contentTypeVersion="3" ma:contentTypeDescription="Create a new document." ma:contentTypeScope="" ma:versionID="5089b252a75e411dfd5ad47619dea61e">
  <xsd:schema xmlns:xsd="http://www.w3.org/2001/XMLSchema" xmlns:xs="http://www.w3.org/2001/XMLSchema" xmlns:p="http://schemas.microsoft.com/office/2006/metadata/properties" xmlns:ns3="521dc63a-695a-45ba-8b26-0e10e288ec62" targetNamespace="http://schemas.microsoft.com/office/2006/metadata/properties" ma:root="true" ma:fieldsID="6f95e671a07450cab8637fe1fbc6599f" ns3:_="">
    <xsd:import namespace="521dc63a-695a-45ba-8b26-0e10e288ec6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1dc63a-695a-45ba-8b26-0e10e288ec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872AC95-8AA8-493F-8F0F-669EFA65669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B9AD18-D665-4B06-B172-D5F5F15C8D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1dc63a-695a-45ba-8b26-0e10e288ec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F249165-F638-412C-8E0A-DFB7045CA2E0}">
  <ds:schemaRefs>
    <ds:schemaRef ds:uri="http://www.w3.org/XML/1998/namespace"/>
    <ds:schemaRef ds:uri="521dc63a-695a-45ba-8b26-0e10e288ec62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Prezentacija s motivom spokojne prirode (široki zaslon)</Template>
  <TotalTime>314</TotalTime>
  <Words>242</Words>
  <Application>Microsoft Office PowerPoint</Application>
  <PresentationFormat>Custom</PresentationFormat>
  <Paragraphs>72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Euphemia</vt:lpstr>
      <vt:lpstr>Times New Roman</vt:lpstr>
      <vt:lpstr>Spokoj 16 x 9</vt:lpstr>
      <vt:lpstr>Financijsko izvješće za HPD Imotski</vt:lpstr>
      <vt:lpstr>PRIMICI</vt:lpstr>
      <vt:lpstr>PRIMICI OD PRODAJE:</vt:lpstr>
      <vt:lpstr>DONACIJE </vt:lpstr>
      <vt:lpstr>IZDACI</vt:lpstr>
      <vt:lpstr>MATERIJALNI IZDACI</vt:lpstr>
      <vt:lpstr>IZDACI </vt:lpstr>
      <vt:lpstr>NASE DONACIJE</vt:lpstr>
      <vt:lpstr>STANJE 1.11.2024. </vt:lpstr>
      <vt:lpstr>HVALA NA PAŽNJI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Financijsko izvješće za HPD Imotski</dc:title>
  <dc:creator>Nevenka</dc:creator>
  <cp:lastModifiedBy>Nevenka Rebić</cp:lastModifiedBy>
  <cp:revision>18</cp:revision>
  <dcterms:created xsi:type="dcterms:W3CDTF">2022-12-08T22:02:51Z</dcterms:created>
  <dcterms:modified xsi:type="dcterms:W3CDTF">2024-12-07T15:34:25Z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0x01010090A16358AF54654E86F671DB44BFC66A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